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A86CFF3-9454-4931-A6C8-EF200C94B2A5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28B20D5-E6AD-4C17-8F0C-67F170ED214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1336"/>
            <a:ext cx="6698126" cy="969264"/>
          </a:xfrm>
        </p:spPr>
        <p:txBody>
          <a:bodyPr/>
          <a:lstStyle/>
          <a:p>
            <a:r>
              <a:rPr lang="en-US" sz="4000" b="1" dirty="0" smtClean="0"/>
              <a:t>INFRA Grant Application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229600" cy="535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6356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13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Elemental</vt:lpstr>
      <vt:lpstr>INFRA Grant Application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 Grant Application</dc:title>
  <dc:creator>Minjie Mei</dc:creator>
  <cp:lastModifiedBy>Minjie Mei</cp:lastModifiedBy>
  <cp:revision>3</cp:revision>
  <dcterms:created xsi:type="dcterms:W3CDTF">2019-02-26T18:38:08Z</dcterms:created>
  <dcterms:modified xsi:type="dcterms:W3CDTF">2019-02-26T22:23:15Z</dcterms:modified>
</cp:coreProperties>
</file>